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342734345" r:id="rId1"/>
  </p:sldMasterIdLst>
  <p:sldIdLst>
    <p:sldId id="333" r:id="rId2"/>
    <p:sldId id="332" r:id="rId3"/>
    <p:sldId id="33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06" y="744"/>
      </p:cViewPr>
      <p:guideLst>
        <p:guide orient="horz" pos="2304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805F1-1A26-4EA3-9773-7CB7D0B74A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D16008-07C8-4217-92C4-09136E1731E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MUST TO KNOW</a:t>
          </a:r>
          <a:endParaRPr lang="en-IN" sz="2000" dirty="0">
            <a:latin typeface="Algerian" pitchFamily="82" charset="0"/>
          </a:endParaRPr>
        </a:p>
      </dgm:t>
    </dgm:pt>
    <dgm:pt modelId="{C40A0F2F-4C93-4F39-82E3-A7ABA116290C}" type="parTrans" cxnId="{C5F9F286-A0D9-4819-B29F-BBD72255E484}">
      <dgm:prSet/>
      <dgm:spPr/>
      <dgm:t>
        <a:bodyPr/>
        <a:lstStyle/>
        <a:p>
          <a:endParaRPr lang="en-IN"/>
        </a:p>
      </dgm:t>
    </dgm:pt>
    <dgm:pt modelId="{0102D502-5EC6-4341-9353-D063FEA34653}" type="sibTrans" cxnId="{C5F9F286-A0D9-4819-B29F-BBD72255E484}">
      <dgm:prSet/>
      <dgm:spPr/>
      <dgm:t>
        <a:bodyPr/>
        <a:lstStyle/>
        <a:p>
          <a:endParaRPr lang="en-IN"/>
        </a:p>
      </dgm:t>
    </dgm:pt>
    <dgm:pt modelId="{A941703B-3989-4CCF-82DF-D90B0FAABB1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NICE TO KNOW</a:t>
          </a:r>
          <a:endParaRPr lang="en-IN" sz="2000" dirty="0">
            <a:latin typeface="Algerian" pitchFamily="82" charset="0"/>
          </a:endParaRPr>
        </a:p>
      </dgm:t>
    </dgm:pt>
    <dgm:pt modelId="{623A81B0-AA61-4533-B4EF-1AED26F973FA}" type="parTrans" cxnId="{66E5294D-CE2E-45DC-813F-8F280F56E14D}">
      <dgm:prSet/>
      <dgm:spPr/>
      <dgm:t>
        <a:bodyPr/>
        <a:lstStyle/>
        <a:p>
          <a:endParaRPr lang="en-IN"/>
        </a:p>
      </dgm:t>
    </dgm:pt>
    <dgm:pt modelId="{A780C15A-201C-4148-AC6F-614AE8DAB747}" type="sibTrans" cxnId="{66E5294D-CE2E-45DC-813F-8F280F56E14D}">
      <dgm:prSet/>
      <dgm:spPr/>
      <dgm:t>
        <a:bodyPr/>
        <a:lstStyle/>
        <a:p>
          <a:endParaRPr lang="en-IN"/>
        </a:p>
      </dgm:t>
    </dgm:pt>
    <dgm:pt modelId="{C359A1FE-0145-4C64-A42E-34284E3F2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Water</a:t>
          </a:r>
          <a:r>
            <a:rPr lang="en-IN" sz="1800" baseline="0" dirty="0" smtClean="0"/>
            <a:t> ,salt and milk fluoridation.</a:t>
          </a:r>
          <a:endParaRPr lang="en-IN" sz="1800" dirty="0"/>
        </a:p>
      </dgm:t>
    </dgm:pt>
    <dgm:pt modelId="{919A282E-3D4A-4D20-9FCD-43521C15E4B0}" type="parTrans" cxnId="{BEF78FB1-7228-41EE-8839-1CFE77CD600A}">
      <dgm:prSet/>
      <dgm:spPr/>
      <dgm:t>
        <a:bodyPr/>
        <a:lstStyle/>
        <a:p>
          <a:endParaRPr lang="en-IN"/>
        </a:p>
      </dgm:t>
    </dgm:pt>
    <dgm:pt modelId="{6115E501-B288-4BD8-9913-8AFAF9AD0260}" type="sibTrans" cxnId="{BEF78FB1-7228-41EE-8839-1CFE77CD600A}">
      <dgm:prSet/>
      <dgm:spPr/>
      <dgm:t>
        <a:bodyPr/>
        <a:lstStyle/>
        <a:p>
          <a:endParaRPr lang="en-IN"/>
        </a:p>
      </dgm:t>
    </dgm:pt>
    <dgm:pt modelId="{85681603-BE50-42FD-A9CC-64FFB9A98157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DESIRE TO KNOW</a:t>
          </a:r>
          <a:endParaRPr lang="en-IN" sz="2000" dirty="0">
            <a:latin typeface="Algerian" pitchFamily="82" charset="0"/>
          </a:endParaRPr>
        </a:p>
      </dgm:t>
    </dgm:pt>
    <dgm:pt modelId="{16F102E4-6FD0-413E-AF0B-9570D55D97BD}" type="parTrans" cxnId="{0617CFDD-9050-420B-98F8-383EB9835786}">
      <dgm:prSet/>
      <dgm:spPr/>
      <dgm:t>
        <a:bodyPr/>
        <a:lstStyle/>
        <a:p>
          <a:endParaRPr lang="en-IN"/>
        </a:p>
      </dgm:t>
    </dgm:pt>
    <dgm:pt modelId="{627C5BB0-3A72-45D9-A394-256EE3986AB3}" type="sibTrans" cxnId="{0617CFDD-9050-420B-98F8-383EB9835786}">
      <dgm:prSet/>
      <dgm:spPr/>
      <dgm:t>
        <a:bodyPr/>
        <a:lstStyle/>
        <a:p>
          <a:endParaRPr lang="en-IN"/>
        </a:p>
      </dgm:t>
    </dgm:pt>
    <dgm:pt modelId="{CF78353C-ED4A-44F8-82B9-AB8E4EAFD0F1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Topical fluoride </a:t>
          </a:r>
          <a:endParaRPr lang="en-IN" sz="1800" dirty="0"/>
        </a:p>
      </dgm:t>
    </dgm:pt>
    <dgm:pt modelId="{54F185F7-14B0-456C-85EA-EEB4DF057879}" type="parTrans" cxnId="{70DC0632-5769-435E-8FC4-D99990ABC8EE}">
      <dgm:prSet/>
      <dgm:spPr/>
      <dgm:t>
        <a:bodyPr/>
        <a:lstStyle/>
        <a:p>
          <a:endParaRPr lang="en-IN"/>
        </a:p>
      </dgm:t>
    </dgm:pt>
    <dgm:pt modelId="{2A20F437-CC18-4F4D-A35D-EF123183B3B3}" type="sibTrans" cxnId="{70DC0632-5769-435E-8FC4-D99990ABC8EE}">
      <dgm:prSet/>
      <dgm:spPr/>
      <dgm:t>
        <a:bodyPr/>
        <a:lstStyle/>
        <a:p>
          <a:endParaRPr lang="en-IN"/>
        </a:p>
      </dgm:t>
    </dgm:pt>
    <dgm:pt modelId="{B638C75D-5E26-4E3D-A5D4-23250FFCC06C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600" dirty="0" smtClean="0"/>
            <a:t>Fluoride in environment</a:t>
          </a:r>
          <a:endParaRPr lang="en-IN" sz="1600" dirty="0"/>
        </a:p>
      </dgm:t>
    </dgm:pt>
    <dgm:pt modelId="{7A5529E1-218E-4072-8B44-CCB999EF0CB2}" type="sibTrans" cxnId="{0DEA0A12-0BB9-419A-8DE2-8A3E5AB357C2}">
      <dgm:prSet/>
      <dgm:spPr/>
      <dgm:t>
        <a:bodyPr/>
        <a:lstStyle/>
        <a:p>
          <a:endParaRPr lang="en-IN"/>
        </a:p>
      </dgm:t>
    </dgm:pt>
    <dgm:pt modelId="{432BB2C1-C41E-48D1-ABA9-E06CDF6C82F7}" type="parTrans" cxnId="{0DEA0A12-0BB9-419A-8DE2-8A3E5AB357C2}">
      <dgm:prSet/>
      <dgm:spPr/>
      <dgm:t>
        <a:bodyPr/>
        <a:lstStyle/>
        <a:p>
          <a:endParaRPr lang="en-IN"/>
        </a:p>
      </dgm:t>
    </dgm:pt>
    <dgm:pt modelId="{E22E58B8-EDA0-4085-A7B1-FE32FA661E17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600" dirty="0" smtClean="0"/>
            <a:t>Metabolism ,history, mechanism of action of fluoride.</a:t>
          </a:r>
          <a:endParaRPr lang="en-IN" sz="1600" dirty="0"/>
        </a:p>
      </dgm:t>
    </dgm:pt>
    <dgm:pt modelId="{5FC5211A-9258-4101-84E2-CC7EDDC45634}" type="parTrans" cxnId="{5ABB0D81-176E-44A8-8DF3-B779CDAC7518}">
      <dgm:prSet/>
      <dgm:spPr/>
    </dgm:pt>
    <dgm:pt modelId="{DAA29E2E-2FA7-4F5A-BFA1-9D530C57B31F}" type="sibTrans" cxnId="{5ABB0D81-176E-44A8-8DF3-B779CDAC7518}">
      <dgm:prSet/>
      <dgm:spPr/>
    </dgm:pt>
    <dgm:pt modelId="{76D7F6D2-531E-4FCF-B1A7-2D36391B997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Dietary fluoride supplements.</a:t>
          </a:r>
          <a:endParaRPr lang="en-IN" sz="1800" dirty="0"/>
        </a:p>
      </dgm:t>
    </dgm:pt>
    <dgm:pt modelId="{2649DCA0-939C-4418-AF6D-9E7F8B25514A}" type="parTrans" cxnId="{2C5B0BEF-1AF1-4EFC-8E93-E7DC52CF042C}">
      <dgm:prSet/>
      <dgm:spPr/>
    </dgm:pt>
    <dgm:pt modelId="{C6FBAF59-5F41-4BE4-B24A-BE50420A6452}" type="sibTrans" cxnId="{2C5B0BEF-1AF1-4EFC-8E93-E7DC52CF042C}">
      <dgm:prSet/>
      <dgm:spPr/>
    </dgm:pt>
    <dgm:pt modelId="{88D9504E-850C-43FA-9EF2-5C1347EE9D6E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err="1" smtClean="0"/>
            <a:t>Apf</a:t>
          </a:r>
          <a:r>
            <a:rPr lang="en-IN" sz="1800" dirty="0" smtClean="0"/>
            <a:t> gel</a:t>
          </a:r>
          <a:endParaRPr lang="en-IN" sz="1800" dirty="0"/>
        </a:p>
      </dgm:t>
    </dgm:pt>
    <dgm:pt modelId="{CC46836A-8419-462C-99ED-AF41A30C73D8}" type="parTrans" cxnId="{3E85BBD7-6874-44B5-9E8E-94A3A173D34B}">
      <dgm:prSet/>
      <dgm:spPr/>
    </dgm:pt>
    <dgm:pt modelId="{B2E33DE0-1356-4720-8F5C-2015D43417C1}" type="sibTrans" cxnId="{3E85BBD7-6874-44B5-9E8E-94A3A173D34B}">
      <dgm:prSet/>
      <dgm:spPr/>
    </dgm:pt>
    <dgm:pt modelId="{50A8C474-F0D4-40A3-8190-3A0FCAEA2668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err="1" smtClean="0"/>
            <a:t>Floride</a:t>
          </a:r>
          <a:r>
            <a:rPr lang="en-IN" sz="1800" dirty="0" smtClean="0"/>
            <a:t> toxicity</a:t>
          </a:r>
          <a:endParaRPr lang="en-IN" sz="1800" dirty="0"/>
        </a:p>
      </dgm:t>
    </dgm:pt>
    <dgm:pt modelId="{DA8577C5-3662-4CDD-8D1E-D7CFA8B4ABD4}" type="parTrans" cxnId="{02142184-ACE6-4CC2-8F07-063563EB65A9}">
      <dgm:prSet/>
      <dgm:spPr/>
    </dgm:pt>
    <dgm:pt modelId="{1304F76B-0E9B-4D06-B247-538D4FC38543}" type="sibTrans" cxnId="{02142184-ACE6-4CC2-8F07-063563EB65A9}">
      <dgm:prSet/>
      <dgm:spPr/>
    </dgm:pt>
    <dgm:pt modelId="{33B8C528-80B2-472D-9692-8F1788AB7EC9}" type="pres">
      <dgm:prSet presAssocID="{B36805F1-1A26-4EA3-9773-7CB7D0B74A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4A62C7-52B3-4878-BF01-E85F977063BD}" type="pres">
      <dgm:prSet presAssocID="{69D16008-07C8-4217-92C4-09136E1731E2}" presName="linNode" presStyleCnt="0"/>
      <dgm:spPr/>
    </dgm:pt>
    <dgm:pt modelId="{D4CBDBA8-A4E6-4F9A-B98A-1579BA25CE39}" type="pres">
      <dgm:prSet presAssocID="{69D16008-07C8-4217-92C4-09136E1731E2}" presName="parentText" presStyleLbl="node1" presStyleIdx="0" presStyleCnt="3" custLinFactNeighborX="-377" custLinFactNeighborY="7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D7AD5C-DB44-4A19-8B7F-FADF354433E5}" type="pres">
      <dgm:prSet presAssocID="{69D16008-07C8-4217-92C4-09136E1731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0CC4C3-A18D-47A0-B61A-C86FAC7878AB}" type="pres">
      <dgm:prSet presAssocID="{0102D502-5EC6-4341-9353-D063FEA34653}" presName="sp" presStyleCnt="0"/>
      <dgm:spPr/>
    </dgm:pt>
    <dgm:pt modelId="{54A3307B-93E8-4A13-9DC4-895525361CF7}" type="pres">
      <dgm:prSet presAssocID="{A941703B-3989-4CCF-82DF-D90B0FAABB1E}" presName="linNode" presStyleCnt="0"/>
      <dgm:spPr/>
    </dgm:pt>
    <dgm:pt modelId="{9C9D0967-FA58-46BA-9235-5B5B6530A1AA}" type="pres">
      <dgm:prSet presAssocID="{A941703B-3989-4CCF-82DF-D90B0FAABB1E}" presName="parentText" presStyleLbl="node1" presStyleIdx="1" presStyleCnt="3" custLinFactNeighborX="-543" custLinFactNeighborY="64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89CD7F-7917-4904-80B4-783F736258A1}" type="pres">
      <dgm:prSet presAssocID="{A941703B-3989-4CCF-82DF-D90B0FAABB1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4D8222-4A71-4720-8FA7-1D26A5AFF0B5}" type="pres">
      <dgm:prSet presAssocID="{A780C15A-201C-4148-AC6F-614AE8DAB747}" presName="sp" presStyleCnt="0"/>
      <dgm:spPr/>
    </dgm:pt>
    <dgm:pt modelId="{AFE0987D-7B5A-4C81-BA3B-2D2739472C53}" type="pres">
      <dgm:prSet presAssocID="{85681603-BE50-42FD-A9CC-64FFB9A98157}" presName="linNode" presStyleCnt="0"/>
      <dgm:spPr/>
    </dgm:pt>
    <dgm:pt modelId="{CF365A74-CAAD-414D-A1D9-DFD9ADC1E2B8}" type="pres">
      <dgm:prSet presAssocID="{85681603-BE50-42FD-A9CC-64FFB9A9815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7F6727-7A83-4D6F-B692-20DDFF77EE91}" type="pres">
      <dgm:prSet presAssocID="{85681603-BE50-42FD-A9CC-64FFB9A98157}" presName="descendantText" presStyleLbl="alignAccFollowNode1" presStyleIdx="2" presStyleCnt="3" custLinFactNeighborX="309" custLinFactNeighborY="-417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3AFE901-1794-4925-A6E4-0824D27AAF2D}" type="presOf" srcId="{A941703B-3989-4CCF-82DF-D90B0FAABB1E}" destId="{9C9D0967-FA58-46BA-9235-5B5B6530A1AA}" srcOrd="0" destOrd="0" presId="urn:microsoft.com/office/officeart/2005/8/layout/vList5"/>
    <dgm:cxn modelId="{FEBADE2D-CAB0-48B2-A9A4-F1B1C8C85ED8}" type="presOf" srcId="{E22E58B8-EDA0-4085-A7B1-FE32FA661E17}" destId="{F1D7AD5C-DB44-4A19-8B7F-FADF354433E5}" srcOrd="0" destOrd="1" presId="urn:microsoft.com/office/officeart/2005/8/layout/vList5"/>
    <dgm:cxn modelId="{D11DB11C-B497-4738-A434-AB2B11338B60}" type="presOf" srcId="{76D7F6D2-531E-4FCF-B1A7-2D36391B9975}" destId="{ED89CD7F-7917-4904-80B4-783F736258A1}" srcOrd="0" destOrd="1" presId="urn:microsoft.com/office/officeart/2005/8/layout/vList5"/>
    <dgm:cxn modelId="{C56AE2E6-841F-4F06-8D2E-59123E061695}" type="presOf" srcId="{B36805F1-1A26-4EA3-9773-7CB7D0B74A47}" destId="{33B8C528-80B2-472D-9692-8F1788AB7EC9}" srcOrd="0" destOrd="0" presId="urn:microsoft.com/office/officeart/2005/8/layout/vList5"/>
    <dgm:cxn modelId="{66E5294D-CE2E-45DC-813F-8F280F56E14D}" srcId="{B36805F1-1A26-4EA3-9773-7CB7D0B74A47}" destId="{A941703B-3989-4CCF-82DF-D90B0FAABB1E}" srcOrd="1" destOrd="0" parTransId="{623A81B0-AA61-4533-B4EF-1AED26F973FA}" sibTransId="{A780C15A-201C-4148-AC6F-614AE8DAB747}"/>
    <dgm:cxn modelId="{34541EC2-B52A-4752-B0A7-944245D3A3C4}" type="presOf" srcId="{B638C75D-5E26-4E3D-A5D4-23250FFCC06C}" destId="{F1D7AD5C-DB44-4A19-8B7F-FADF354433E5}" srcOrd="0" destOrd="0" presId="urn:microsoft.com/office/officeart/2005/8/layout/vList5"/>
    <dgm:cxn modelId="{E09717A3-F66A-4966-BD12-EC4BFED66815}" type="presOf" srcId="{69D16008-07C8-4217-92C4-09136E1731E2}" destId="{D4CBDBA8-A4E6-4F9A-B98A-1579BA25CE39}" srcOrd="0" destOrd="0" presId="urn:microsoft.com/office/officeart/2005/8/layout/vList5"/>
    <dgm:cxn modelId="{0617CFDD-9050-420B-98F8-383EB9835786}" srcId="{B36805F1-1A26-4EA3-9773-7CB7D0B74A47}" destId="{85681603-BE50-42FD-A9CC-64FFB9A98157}" srcOrd="2" destOrd="0" parTransId="{16F102E4-6FD0-413E-AF0B-9570D55D97BD}" sibTransId="{627C5BB0-3A72-45D9-A394-256EE3986AB3}"/>
    <dgm:cxn modelId="{3E85BBD7-6874-44B5-9E8E-94A3A173D34B}" srcId="{85681603-BE50-42FD-A9CC-64FFB9A98157}" destId="{88D9504E-850C-43FA-9EF2-5C1347EE9D6E}" srcOrd="1" destOrd="0" parTransId="{CC46836A-8419-462C-99ED-AF41A30C73D8}" sibTransId="{B2E33DE0-1356-4720-8F5C-2015D43417C1}"/>
    <dgm:cxn modelId="{C5F9F286-A0D9-4819-B29F-BBD72255E484}" srcId="{B36805F1-1A26-4EA3-9773-7CB7D0B74A47}" destId="{69D16008-07C8-4217-92C4-09136E1731E2}" srcOrd="0" destOrd="0" parTransId="{C40A0F2F-4C93-4F39-82E3-A7ABA116290C}" sibTransId="{0102D502-5EC6-4341-9353-D063FEA34653}"/>
    <dgm:cxn modelId="{5ABB0D81-176E-44A8-8DF3-B779CDAC7518}" srcId="{69D16008-07C8-4217-92C4-09136E1731E2}" destId="{E22E58B8-EDA0-4085-A7B1-FE32FA661E17}" srcOrd="1" destOrd="0" parTransId="{5FC5211A-9258-4101-84E2-CC7EDDC45634}" sibTransId="{DAA29E2E-2FA7-4F5A-BFA1-9D530C57B31F}"/>
    <dgm:cxn modelId="{865BF84C-BE60-4F0D-A741-D68380D2D4CA}" type="presOf" srcId="{CF78353C-ED4A-44F8-82B9-AB8E4EAFD0F1}" destId="{E67F6727-7A83-4D6F-B692-20DDFF77EE91}" srcOrd="0" destOrd="0" presId="urn:microsoft.com/office/officeart/2005/8/layout/vList5"/>
    <dgm:cxn modelId="{41B50C9E-5598-451C-B376-46B070069355}" type="presOf" srcId="{C359A1FE-0145-4C64-A42E-34284E3F2E08}" destId="{ED89CD7F-7917-4904-80B4-783F736258A1}" srcOrd="0" destOrd="0" presId="urn:microsoft.com/office/officeart/2005/8/layout/vList5"/>
    <dgm:cxn modelId="{DED276F6-7492-4609-B43D-951A1882FB0F}" type="presOf" srcId="{88D9504E-850C-43FA-9EF2-5C1347EE9D6E}" destId="{E67F6727-7A83-4D6F-B692-20DDFF77EE91}" srcOrd="0" destOrd="1" presId="urn:microsoft.com/office/officeart/2005/8/layout/vList5"/>
    <dgm:cxn modelId="{2C5B0BEF-1AF1-4EFC-8E93-E7DC52CF042C}" srcId="{A941703B-3989-4CCF-82DF-D90B0FAABB1E}" destId="{76D7F6D2-531E-4FCF-B1A7-2D36391B9975}" srcOrd="1" destOrd="0" parTransId="{2649DCA0-939C-4418-AF6D-9E7F8B25514A}" sibTransId="{C6FBAF59-5F41-4BE4-B24A-BE50420A6452}"/>
    <dgm:cxn modelId="{B0504836-B13B-4603-95FF-4E416E0DF711}" type="presOf" srcId="{50A8C474-F0D4-40A3-8190-3A0FCAEA2668}" destId="{E67F6727-7A83-4D6F-B692-20DDFF77EE91}" srcOrd="0" destOrd="2" presId="urn:microsoft.com/office/officeart/2005/8/layout/vList5"/>
    <dgm:cxn modelId="{0DEA0A12-0BB9-419A-8DE2-8A3E5AB357C2}" srcId="{69D16008-07C8-4217-92C4-09136E1731E2}" destId="{B638C75D-5E26-4E3D-A5D4-23250FFCC06C}" srcOrd="0" destOrd="0" parTransId="{432BB2C1-C41E-48D1-ABA9-E06CDF6C82F7}" sibTransId="{7A5529E1-218E-4072-8B44-CCB999EF0CB2}"/>
    <dgm:cxn modelId="{BEF78FB1-7228-41EE-8839-1CFE77CD600A}" srcId="{A941703B-3989-4CCF-82DF-D90B0FAABB1E}" destId="{C359A1FE-0145-4C64-A42E-34284E3F2E08}" srcOrd="0" destOrd="0" parTransId="{919A282E-3D4A-4D20-9FCD-43521C15E4B0}" sibTransId="{6115E501-B288-4BD8-9913-8AFAF9AD0260}"/>
    <dgm:cxn modelId="{02142184-ACE6-4CC2-8F07-063563EB65A9}" srcId="{85681603-BE50-42FD-A9CC-64FFB9A98157}" destId="{50A8C474-F0D4-40A3-8190-3A0FCAEA2668}" srcOrd="2" destOrd="0" parTransId="{DA8577C5-3662-4CDD-8D1E-D7CFA8B4ABD4}" sibTransId="{1304F76B-0E9B-4D06-B247-538D4FC38543}"/>
    <dgm:cxn modelId="{70DC0632-5769-435E-8FC4-D99990ABC8EE}" srcId="{85681603-BE50-42FD-A9CC-64FFB9A98157}" destId="{CF78353C-ED4A-44F8-82B9-AB8E4EAFD0F1}" srcOrd="0" destOrd="0" parTransId="{54F185F7-14B0-456C-85EA-EEB4DF057879}" sibTransId="{2A20F437-CC18-4F4D-A35D-EF123183B3B3}"/>
    <dgm:cxn modelId="{16F50141-0160-44EB-88D4-261D5A736607}" type="presOf" srcId="{85681603-BE50-42FD-A9CC-64FFB9A98157}" destId="{CF365A74-CAAD-414D-A1D9-DFD9ADC1E2B8}" srcOrd="0" destOrd="0" presId="urn:microsoft.com/office/officeart/2005/8/layout/vList5"/>
    <dgm:cxn modelId="{DF5F68C2-5CAB-4426-B176-534441D4C16E}" type="presParOf" srcId="{33B8C528-80B2-472D-9692-8F1788AB7EC9}" destId="{DD4A62C7-52B3-4878-BF01-E85F977063BD}" srcOrd="0" destOrd="0" presId="urn:microsoft.com/office/officeart/2005/8/layout/vList5"/>
    <dgm:cxn modelId="{B607F4A5-DC0A-4C51-B8E8-0D674DD74D7A}" type="presParOf" srcId="{DD4A62C7-52B3-4878-BF01-E85F977063BD}" destId="{D4CBDBA8-A4E6-4F9A-B98A-1579BA25CE39}" srcOrd="0" destOrd="0" presId="urn:microsoft.com/office/officeart/2005/8/layout/vList5"/>
    <dgm:cxn modelId="{F5D5D596-E14D-480B-95A6-B536D0E9A299}" type="presParOf" srcId="{DD4A62C7-52B3-4878-BF01-E85F977063BD}" destId="{F1D7AD5C-DB44-4A19-8B7F-FADF354433E5}" srcOrd="1" destOrd="0" presId="urn:microsoft.com/office/officeart/2005/8/layout/vList5"/>
    <dgm:cxn modelId="{60B23F5F-5631-49A2-9743-145F40E0986C}" type="presParOf" srcId="{33B8C528-80B2-472D-9692-8F1788AB7EC9}" destId="{C20CC4C3-A18D-47A0-B61A-C86FAC7878AB}" srcOrd="1" destOrd="0" presId="urn:microsoft.com/office/officeart/2005/8/layout/vList5"/>
    <dgm:cxn modelId="{2626F310-DF62-4784-AD47-5D17C4BD2B8A}" type="presParOf" srcId="{33B8C528-80B2-472D-9692-8F1788AB7EC9}" destId="{54A3307B-93E8-4A13-9DC4-895525361CF7}" srcOrd="2" destOrd="0" presId="urn:microsoft.com/office/officeart/2005/8/layout/vList5"/>
    <dgm:cxn modelId="{5B77DA58-8F8C-48F9-B913-4E0031A588DC}" type="presParOf" srcId="{54A3307B-93E8-4A13-9DC4-895525361CF7}" destId="{9C9D0967-FA58-46BA-9235-5B5B6530A1AA}" srcOrd="0" destOrd="0" presId="urn:microsoft.com/office/officeart/2005/8/layout/vList5"/>
    <dgm:cxn modelId="{1F224AF4-0DDF-4EA6-B5A9-C82E1D26CD8A}" type="presParOf" srcId="{54A3307B-93E8-4A13-9DC4-895525361CF7}" destId="{ED89CD7F-7917-4904-80B4-783F736258A1}" srcOrd="1" destOrd="0" presId="urn:microsoft.com/office/officeart/2005/8/layout/vList5"/>
    <dgm:cxn modelId="{2F4E6D11-9781-4A3C-9DB8-DD4A536DFC1C}" type="presParOf" srcId="{33B8C528-80B2-472D-9692-8F1788AB7EC9}" destId="{644D8222-4A71-4720-8FA7-1D26A5AFF0B5}" srcOrd="3" destOrd="0" presId="urn:microsoft.com/office/officeart/2005/8/layout/vList5"/>
    <dgm:cxn modelId="{61A8B282-BB1D-468A-9E2F-9074854AE963}" type="presParOf" srcId="{33B8C528-80B2-472D-9692-8F1788AB7EC9}" destId="{AFE0987D-7B5A-4C81-BA3B-2D2739472C53}" srcOrd="4" destOrd="0" presId="urn:microsoft.com/office/officeart/2005/8/layout/vList5"/>
    <dgm:cxn modelId="{D7059951-E62D-44CF-A711-128CCB54CC80}" type="presParOf" srcId="{AFE0987D-7B5A-4C81-BA3B-2D2739472C53}" destId="{CF365A74-CAAD-414D-A1D9-DFD9ADC1E2B8}" srcOrd="0" destOrd="0" presId="urn:microsoft.com/office/officeart/2005/8/layout/vList5"/>
    <dgm:cxn modelId="{0C1ECFF5-8320-4B89-A4C5-A9AEDE516F40}" type="presParOf" srcId="{AFE0987D-7B5A-4C81-BA3B-2D2739472C53}" destId="{E67F6727-7A83-4D6F-B692-20DDFF77EE91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68960" y="1463040"/>
            <a:ext cx="8375091" cy="1950720"/>
          </a:xfrm>
          <a:ln>
            <a:noFill/>
          </a:ln>
        </p:spPr>
        <p:txBody>
          <a:bodyPr vert="horz" tIns="0" rIns="1950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68960" y="3443772"/>
            <a:ext cx="8378342" cy="1869440"/>
          </a:xfrm>
        </p:spPr>
        <p:txBody>
          <a:bodyPr lIns="0" rIns="19506"/>
          <a:lstStyle>
            <a:lvl1pPr marL="0" marR="48765" indent="0" algn="r">
              <a:buNone/>
              <a:defRPr>
                <a:solidFill>
                  <a:schemeClr val="tx1"/>
                </a:solidFill>
              </a:defRPr>
            </a:lvl1pPr>
            <a:lvl2pPr marL="487650" indent="0" algn="ctr">
              <a:buNone/>
            </a:lvl2pPr>
            <a:lvl3pPr marL="975299" indent="0" algn="ctr">
              <a:buNone/>
            </a:lvl3pPr>
            <a:lvl4pPr marL="1462949" indent="0" algn="ctr">
              <a:buNone/>
            </a:lvl4pPr>
            <a:lvl5pPr marL="1950598" indent="0" algn="ctr">
              <a:buNone/>
            </a:lvl5pPr>
            <a:lvl6pPr marL="2438248" indent="0" algn="ctr">
              <a:buNone/>
            </a:lvl6pPr>
            <a:lvl7pPr marL="2925897" indent="0" algn="ctr">
              <a:buNone/>
            </a:lvl7pPr>
            <a:lvl8pPr marL="3413547" indent="0" algn="ctr">
              <a:buNone/>
            </a:lvl8pPr>
            <a:lvl9pPr marL="3901196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1360" y="975362"/>
            <a:ext cx="2194560" cy="555921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680" y="975362"/>
            <a:ext cx="6421120" cy="555921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09" y="1404519"/>
            <a:ext cx="8290560" cy="145328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0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09" y="2884975"/>
            <a:ext cx="8290560" cy="1610359"/>
          </a:xfrm>
        </p:spPr>
        <p:txBody>
          <a:bodyPr lIns="48765" rIns="48765" anchor="t"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751027"/>
            <a:ext cx="8778240" cy="12192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2048091"/>
            <a:ext cx="4307840" cy="4730496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080" y="2048091"/>
            <a:ext cx="4307840" cy="4730496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751027"/>
            <a:ext cx="8778240" cy="1219200"/>
          </a:xfrm>
        </p:spPr>
        <p:txBody>
          <a:bodyPr tIns="48765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978931"/>
            <a:ext cx="4309534" cy="703309"/>
          </a:xfrm>
        </p:spPr>
        <p:txBody>
          <a:bodyPr lIns="48765" tIns="0" rIns="48765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4694" y="1983741"/>
            <a:ext cx="4311227" cy="698499"/>
          </a:xfrm>
        </p:spPr>
        <p:txBody>
          <a:bodyPr lIns="48765" tIns="0" rIns="48765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87680" y="2682240"/>
            <a:ext cx="4309534" cy="4102101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4694" y="2682240"/>
            <a:ext cx="4311227" cy="4102101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751027"/>
            <a:ext cx="8859520" cy="1219200"/>
          </a:xfrm>
        </p:spPr>
        <p:txBody>
          <a:bodyPr vert="horz" tIns="4876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3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2"/>
            <a:ext cx="2926080" cy="123952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1520" y="1788160"/>
            <a:ext cx="2926080" cy="4876800"/>
          </a:xfrm>
        </p:spPr>
        <p:txBody>
          <a:bodyPr lIns="19506" rIns="19506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3387" y="1788160"/>
            <a:ext cx="5452533" cy="4876800"/>
          </a:xfrm>
        </p:spPr>
        <p:txBody>
          <a:bodyPr tIns="0"/>
          <a:lstStyle>
            <a:lvl1pPr>
              <a:defRPr sz="3000"/>
            </a:lvl1pPr>
            <a:lvl2pPr>
              <a:defRPr sz="2800"/>
            </a:lvl2pPr>
            <a:lvl3pPr>
              <a:defRPr sz="2600"/>
            </a:lvl3pPr>
            <a:lvl4pPr>
              <a:defRPr sz="21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376803" y="1181949"/>
            <a:ext cx="5608320" cy="438912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30" tIns="48765" rIns="97530" bIns="4876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537743" y="5717087"/>
            <a:ext cx="165811" cy="165811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30" tIns="48765" rIns="97530" bIns="4876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255463"/>
            <a:ext cx="2360371" cy="1688129"/>
          </a:xfrm>
        </p:spPr>
        <p:txBody>
          <a:bodyPr vert="horz" lIns="48765" tIns="48765" rIns="48765" bIns="48765" anchor="b"/>
          <a:lstStyle>
            <a:lvl1pPr algn="l">
              <a:buNone/>
              <a:defRPr sz="21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0" y="3017371"/>
            <a:ext cx="2357120" cy="2324608"/>
          </a:xfrm>
        </p:spPr>
        <p:txBody>
          <a:bodyPr lIns="68271" rIns="48765" bIns="48765" anchor="t"/>
          <a:lstStyle>
            <a:lvl1pPr marL="0" indent="0" algn="l">
              <a:spcBef>
                <a:spcPts val="267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5680" y="6780107"/>
            <a:ext cx="650240" cy="389467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718179" y="1279485"/>
            <a:ext cx="4925568" cy="419404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4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160" y="6204373"/>
            <a:ext cx="9773920" cy="111082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673600" y="6634481"/>
            <a:ext cx="5080000" cy="680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160" y="-7620"/>
            <a:ext cx="9773920" cy="111082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673600" y="-7620"/>
            <a:ext cx="5080000" cy="680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87680" y="751027"/>
            <a:ext cx="8778240" cy="1219200"/>
          </a:xfrm>
          <a:prstGeom prst="rect">
            <a:avLst/>
          </a:prstGeom>
        </p:spPr>
        <p:txBody>
          <a:bodyPr vert="horz" lIns="0" tIns="48765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87680" y="2064512"/>
            <a:ext cx="8778240" cy="4681728"/>
          </a:xfrm>
          <a:prstGeom prst="rect">
            <a:avLst/>
          </a:prstGeom>
        </p:spPr>
        <p:txBody>
          <a:bodyPr vert="horz" lIns="97530" tIns="48765" rIns="97530" bIns="4876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87680" y="6780107"/>
            <a:ext cx="227584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05/07/2022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44800" y="6780107"/>
            <a:ext cx="357632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453120" y="6780107"/>
            <a:ext cx="81280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0285" y="215902"/>
            <a:ext cx="9792585" cy="692506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342734346" r:id="rId1"/>
    <p:sldLayoutId id="2342734347" r:id="rId2"/>
    <p:sldLayoutId id="2342734348" r:id="rId3"/>
    <p:sldLayoutId id="2342734349" r:id="rId4"/>
    <p:sldLayoutId id="2342734350" r:id="rId5"/>
    <p:sldLayoutId id="2342734351" r:id="rId6"/>
    <p:sldLayoutId id="2342734352" r:id="rId7"/>
    <p:sldLayoutId id="2342734353" r:id="rId8"/>
    <p:sldLayoutId id="2342734354" r:id="rId9"/>
    <p:sldLayoutId id="2342734355" r:id="rId10"/>
    <p:sldLayoutId id="2342734356" r:id="rId11"/>
    <p:sldLayoutId id="2342734357" r:id="rId12"/>
  </p:sldLayoutIdLst>
  <p:txStyles>
    <p:titleStyle>
      <a:lvl1pPr algn="l" rtl="0" eaLnBrk="1" latinLnBrk="0" hangingPunct="1">
        <a:spcBef>
          <a:spcPct val="0"/>
        </a:spcBef>
        <a:buNone/>
        <a:defRPr kumimoji="0" sz="53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92590" indent="-29259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2709" indent="-263331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75299" indent="-263331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67889" indent="-22431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60478" indent="-22431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53068" indent="-22431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048128" indent="-1950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40718" indent="-195060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633307" indent="-1950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876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752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62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505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382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258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135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011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7875" y="406402"/>
            <a:ext cx="7988662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743201"/>
            <a:ext cx="44413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 smtClean="0">
                <a:latin typeface="Book Antiqua" panose="02040602050305030304" pitchFamily="18" charset="0"/>
              </a:rPr>
              <a:t>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61" y="6096001"/>
            <a:ext cx="91149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pPr algn="ctr"/>
            <a:r>
              <a:rPr lang="en-US" sz="2200" dirty="0">
                <a:latin typeface="Book Antiqua" panose="02040602050305030304" pitchFamily="18" charset="0"/>
              </a:rPr>
              <a:t>DEPARTMENT </a:t>
            </a:r>
            <a:r>
              <a:rPr lang="en-US" sz="2200" dirty="0" smtClean="0">
                <a:latin typeface="Book Antiqua" panose="02040602050305030304" pitchFamily="18" charset="0"/>
              </a:rPr>
              <a:t>OF PEDODONTICS AND PREVENTIVE DENTISTRY 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81" r="15781"/>
          <a:stretch/>
        </p:blipFill>
        <p:spPr>
          <a:xfrm>
            <a:off x="0" y="0"/>
            <a:ext cx="1486262" cy="22555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4038600"/>
            <a:ext cx="2971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FLUORIDES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3074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2318145"/>
              </p:ext>
            </p:extLst>
          </p:nvPr>
        </p:nvGraphicFramePr>
        <p:xfrm>
          <a:off x="1066800" y="2667000"/>
          <a:ext cx="7159901" cy="1368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946123654"/>
                    </a:ext>
                  </a:extLst>
                </a:gridCol>
                <a:gridCol w="3502301">
                  <a:extLst>
                    <a:ext uri="{9D8B030D-6E8A-4147-A177-3AD203B41FA5}">
                      <a16:colId xmlns:a16="http://schemas.microsoft.com/office/drawing/2014/main" xmlns="" val="2411658997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Core areas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Domain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Introduction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Historical evolution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Fluoride</a:t>
                      </a:r>
                      <a:r>
                        <a:rPr lang="en-US" baseline="0" dirty="0" smtClean="0"/>
                        <a:t> chemistry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Toxicity of fluoride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err="1" smtClean="0"/>
                        <a:t>Defluoridation</a:t>
                      </a: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65725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95400" y="167640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487680" y="1280161"/>
          <a:ext cx="8778240" cy="3620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352800" y="228600"/>
            <a:ext cx="28357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smtClean="0"/>
              <a:t>CATEGORY</a:t>
            </a:r>
            <a:endParaRPr lang="en-US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</TotalTime>
  <Words>73</Words>
  <Application>Microsoft Office PowerPoint</Application>
  <PresentationFormat>Custom</PresentationFormat>
  <Paragraphs>24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7</cp:revision>
  <dcterms:created xsi:type="dcterms:W3CDTF">2022-05-28T06:07:37Z</dcterms:created>
  <dcterms:modified xsi:type="dcterms:W3CDTF">2022-07-05T06:44:49Z</dcterms:modified>
  <cp:category/>
</cp:coreProperties>
</file>